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E41B-7FC3-473E-8AC1-8DF8FA710239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8A3D-4219-4E0A-9B72-95104F566C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eballstatics.com/" TargetMode="External"/><Relationship Id="rId2" Type="http://schemas.openxmlformats.org/officeDocument/2006/relationships/hyperlink" Target="http://www.wikipeid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Yogi Berra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Cade McCarter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0" name="AutoShape 2" descr="data:image/jpeg;base64,/9j/4AAQSkZJRgABAQAAAQABAAD/2wCEAAkGBhQSEBQUEhQUFBUUFBQUGBgXGBUYFBgUFhYVFBUUFBQXGyYfFxkjGRQVHy8gIycpLCwsFx4xNTAqNSYrLCkBCQoKDgwOFw8PFykcHBwpKSkpKSkpKSkpKSkpKSkpKSkpLDUpKSkpKSwpKSksLDYsNSkuKSkpKSkpKSkpLCwpLP/AABEIALgBEAMBIgACEQEDEQH/xAAcAAABBQEBAQAAAAAAAAAAAAAFAgMEBgcAAQj/xABEEAACAQIEAwUFBQUFBwUAAAABAgMAEQQSITEFQVEGEyJhcQcyQoGRFFKhsfAjYnKS0TOCosHhFUNTg7LC8RYlY9Li/8QAGQEAAgMBAAAAAAAAAAAAAAAAAgMAAQQF/8QAIxEAAgIDAQACAwEBAQAAAAAAAAECEQMSITEEEyJBYVGBMv/aAAwDAQACEQMRAD8AyR6bJqacNSRgqdoxWwwlSY1vT0eCqVFhKNY2A5EZYa44SiSYWn0wdF9YOwITB1ITDWosmDr1sEaJQJuDhJavGmqbJgPKo32OioljPemlKxojhuG3ojFwkdP10qiwUE7sAyZszWyRg5XYHXMxt4Ft5a77CnuHwmZrQAty3GhNr+I2BW5IzaDnQ/tBhZxOE95ZLKlrAsDYd2z7mx5bWsatvAeGrHlRVViASXO2Y7v0VFXQX8zzFI2lYdKiX/6VMSZpbM3TMES/md2/Ab705L3M8UazFJ5I9M/d52VbWEURNgV195rAWsL6mqx2k7WRoWTDAa6NMRdmHMRA+4v72pPkKrvC8biJpVihZs7beKwAtdmYn3VA1LHpS3K30OqRosnCcPayYcLbW7SyE365E8K0Kx8UCEK5WO+zZpAt+hLAi/raoWF7R4eKQJiMXLOLWLRxAR320cnOy+YW9PY2dnmSJcNCxlAZHAeaN4yf7QSMwuo1vdbggjej3T8K1f7GTwZybp4xrYi2bTfS/wA9L0X4Zwcjf50dlwbhMn7Br2sGQRsWUWDI6nRgOZG2+gqLw7iRvlIuQM+RluAmws2e+W4PiF767bVX2SJqhxcMQNKZxZIFFxOrk2Rlyhc19VzNe2RuYsp05GmcVhQwpc0mhkJasqM/FCDTQxTybDSjM3BQzXO1KGRBbpQ48NsfP5DSKzioHO4pOA4frc0faRWPKlGNQNK34sCi7Ofl+Q5cHcKVQU1jeI6aGoWJloe8utbDHQ7KWY6Xqd2fJSZS216gx8QApwcRWltJhxbTNw4fi1ZBbpVV7ZzpYi4ufrVNwXH5VFlc2qJjcaWJLEk0pY0hrnZHk0JofNj7GpY1ph+G3NZc3x92a8WfREJcFTi4KpaLTirWkzkdMGKdGGFPgeVKCnpUKoaWCnlhrgD0pYB6VCULWIU4IhSFB6UvKahdDOJUAUMLi9S8archQ1YHvtUslBrAsKIpOBQfDwMBT/dtULC6Mr7i9tuoJ0uOmhI+ZqPxPFqkUirYBVJa3MjZdPhXTTYkeVDIseyvIiozP3JZAv8AxAwsGvuMuY/IVVcXxgiJhe5YWtzte5P68qRKSDSG+D8OGImsxvuSL5fCouzyP8EYGpO/IDWtE4TgkQMkaJDA8bxPlX9tIJEymRuaqL5lS9973NVngOCWNe7Ohssk5HMnxRwg8lUeI9WI+7ajkGMBYBAQDplW92J6DzNrcyfxWlasKT/wkydgsKLq/eFtLlctiDqCOoIIP0p/hUCYFZESaUxEghcit3R3aRRudALxi2bXmBXkuPzjuVIMkXuhdQQLl4AfjddWAH763JtUSJ8wDKbgjT05U+GNSXRcpNBHir/tBI0Uk2RbxlWjSEqw1eI6sc2mp9NNqFz8QjaVC0ciHQgqwIC7kFyAV66jL+JotwOdVIjdWaItmsu8bHcpp7p5r8xqNXuL4LKc6RWKeNLsXDCx581ZbroOdC468InfSTwaUMza+AxuW/gUFgR55rEetdJjlA1oBNN9jR1j8UMyju818yxnLIEv5AhddRYiqrxDtEWpFWx3iLjjuMg6A6UClzSHS9qEYXFF9TRzDzhRXRxwSRhySdjJwhUaVBxWKdaIz8RqBPiQ1Mf8AQIm48w3pg8bJqRjMCG1FDZ+HWFZZuaNEVFkyPiF+dSVkvrVeRCDR3AtcUMJt+hSil4FsJjadE2Y0MJsadjnp1i6D2FUWpyWQCgycQtSmxtxRoGi2rwSnF4JVhyClBBWe2OK9/sSlDgvlVhCiutVWywAOCjpShwejtdaqtkoCDhIpY4UKMVxNXbIAZ+EDmKGz4JQdqL8X4kEB1qnt2hvKByvUslFmwfAGcXpGI4U0Z1GlXDs5IrIK84+Eykm1gLmwueQAA6k6DlRXSJRS8PwqNpvdIZveN91ADDLbUWGn96gfabhUBnZ8uSVXBNgMk5FmLWGiEMQC3uknYG9T+L8SkTExuGWCNU7vNcEFnOqXO50W720AJ6VWOJriJTM0iO0pIBAF/ABmJQjRl2PhvpfQ61jlJMdFE7h+DGveSFM5LPdTdnvuddBrtSeIcREEYMLFnluFa1ssd7M6jkW1UHewJ6UBhlcEAc7CxvvoPlUtoEnc93IoZTkCSeG4XwjJIfCdBsbGnNriAS9ZIwWJIy2JBUgi2hBFiLHkbjQ8qOyYl+7bEQxrJcFpIhcFXBs8kagawknNZfdNx0quJg2WQRyBozzDAiy828xbXSouL4zI04kjZozH4YspIZVG1rfEbknrUnPXwkIbMZx3H5ZGu0jXGqhSVVfNQDv570c7N4550OHfvMqBnSZdWw53Oc84WO6nUEgrrXs0CSBXxUOSa927lljMi296eOxWJibeIWJvqKsPZ5omyZkU4dXAMUd1VbkeMjdz+81yddqyyzW+s1LC0uAziePJwAgeRsRKsiurqjZUFmBizHWT3ib2FjVPTBtmGYEetx+dfV2BwcaLlRFUAC2VQNOR/XSkYzhEM6lZokf+JQfQg7imxkkJkrPm3CJYVNU1de2Ps87gGbDgmL4l3Mfz5r+VUoraujCSkuGGcWn0WIwajYrCaXFPqadU3o/Rd9AaS2OtThEHWuxuC503gWsbUtqmMsFYvh9mp3Bx2o1isPcXqCIrUtwp2GpWhjENXkVLxCaUzE9qIsfamTPS2bSoeIFRsiRswlakPiWFTM48qanlHUUtBEdMSxpzO9cswvuKebEDqP0KlkGFkbnT2QkaVFOPW9iR+hUnD49fvD9CoQ7u2/XpSZIXqQMatt/1aubHLY2NVZCj9pw6g1SAWvWj9oGDX5/+ao8mEsTS5TSY6MG0HeB9q3hGpNS+IdumbVbg/h5gg6EeRqny3FeLh3alyzqqGRwtlswOJixasspALaWI8BG9gw1Rr3PQm1V/iHBpkbulxUYijfNHmnAI00ZQBmU2PKp/AMIYzc9asPH4opMMSVBlUKEPxakDKT0NqHko8K1cZUykyQiI53xELkEkhC7MzepUDfWo0UCFfC5W/KQaG/763/EVGxOEfUkAgH4DdR6W5URwMQkjH0rPLK11M0wwdqQ/huIzwxsHytDlNlfLLESfDZdcy6fdtXuC4tELFIkiOuqKQ391nJIHpY00mDJcHXQW0qeeGAR2UW/WtJnm2NOL4+rsm/7N7xVKqHQ2JUHU35H/OrN2Q4CI837PJcHW+oB2UeQ60L7FPaTuyQF6nkdxY1ZMfxzuDqFIPxA7fxDlSU6NLxmg8InYxIX95bI3RthceV7fjRFzYr5nL+Z/wAqo/Bu12HSNTLIbswyga3y+fqT9KNx9rsO7KQ7C17EjTUWua6WNOUU6ONlqM2g25Gaxt4g2npbfy1rOO3Xs/0M2FXUC7RAcubRj81/8VoGExiS+KNle3hJB2G+3nTxIBJ3Y6aam3QUcZOD4LlFSR81d4QbHS36NSIpq0/2hdiBLG2JjULIty6rsyD4tPitqbbj0rJ2hIOhroY57oxzhqTJdQaFucrCp8Mtt6hYn3qKQCCsPiX5VFmh1qXgB4a6eOqatEBE8elQe7NFpo9agTNagoYhANMTtpXrS1HmegkxiQcbt0/yrx+3L2qm5q6kfaN0Rbf/AFq9JbtrJ1qqXrr1PsJoixy9qXbW+tdF2skGxquZq69T7GTRFjPa6XqfrXL2vlvvVcAqVBgWNTdsmqRbsDxVpdWNEWw4IuKrWCQpRWLHVgzQldnQw5I1RMXhgO9TMPw9RTeFxwtUnvb7Gslv9mykxGMjCjSqti+IsHINyoBJA9Ks8sDynJGrOx0soJP4UB4xw98OVaaJv2hZFUlRdraqSLkHxbWvW7Am0Yc8kpJobgYiMZLEMdxtYa9KdlwpjcNGLo+42seenrT3BOz86YT7WhV4c/8AZsHDBlOpzbDlqOvrUjEYrOoJVlO9juNL2I/G9IyYnB/w148scq76Lgty6UvGzgIATvUBZdxekzxF9QSLC3p51napmhT/ABFYbEzZxlKjkBz/AA3o7jsJOFjDIbzsQGaw0VQSwTe1tLmo/AuK4iGyp9mXW+cxkv8AidDtVjbiwkkUu5lltbNYAAcwij3RfWjpANyZS8ZiWjRYwFYXckNa+p0ynlUKbic2QBMwubXOw/vU92pa2JZL+6APrrQkykC1zXX+O6xpHFz9my09muNSYMtIJWZ3XKVv4LXB1HM6fh5mtc7F9thjFK5AJVF2AsFI2zAb/Kvn3D4jrVp7BcRkTiGHEZGZ3yEHYqws17dBrTciTQlWmb+0GYHObg7qNBboTua+eu1UP2bGzxAaJIcv8J8S/ga+gRhL/wBoxby91f5R/nWGe2GNF4jdLWaGMmw0uMyn8hS8MtWXNWivfagaaMovQvv6UkhvWh5BGhbMA2lPzJQjhc5o1uKbF2hTXQXihpQLEtrR/ielVqZ9TQT4MgNsajyy05JJUZzes8mPSIuWvbU5avaz2NGrV5anGrqlkEWp6DClqVDFc0f4dhwLUcVZTI+D4P1okmECjlUlpVUVAnxd6alQHp00gFRGxFjSJaiyXoZKw06CMHErGtN7A9lkxUDTzF1RSQLWsQou1ydgNtKznspwNpp0LJmQG5BBsQPTlf67a1uvDIMRJB3HdpFGfCSF7siP4gqDmevrWf6VdjvvdUj3s5hUlTOgaGAErGAbM4BuXYjlcfhVMxOBxGO4g8MhMMMbMWLAZsiaAl21YnMNvvamtLx8Jjw7CLKvdp4OaoV2vrrp+NZnFxB4cQZYw08+VibKWGU7mQ9L9OZp0PBEm2+l84l2eSXCiGJmIUKAQ5K+EWAcDQ3tqOZN6zTtVgLOXAAViyC33orIfTa9qr/aLtNiWkfPiJGF9lORFPMKqWGmovzoXhu2E3c9zIxeMNmUnVlNstg3NbE6elDlg9KY3DOpI9xkZvpeuw+Mtv8AoVJEwcX5Goc0Gtcm/wBM7NJq0F8HjI20YkUZwnFIYVutiTpfneqYsF6kpaJc531t5CpSA7XQRxfEmfESOSykm2mtgumtRLOuxzjyufwpEMty563P1JNLjkOhH+tdaCqKOPN22zu9bS17+m1HeymMGFxUWIc3Mbhst+V9R/LeggnOa/O25pbPe/PRvxFM5QFWfWay3XNzU39RuPqpFYx7d8PlxcDZvehIA6BJCPoc34VsOD0yjrCl/VfD/n+FfP8A7VeLfaOJNlbMkSRwqRqLqLv/AIifpS0XLwq8Md6JYbCComFSi2HStMEZpMeijC1PgxFQDGaciiIpqbFjnEUzCqzjMKVN+VWxByNJxfDQVOlLyMbjKO7U2KmcTwJRqjRLSPRxFYEVzXtsfoav3BeCJubXqRxnhCleZqvrL2M3zV2ap+K4WbmwqJDBrrQ6hEvApRZJrCouFgAqQwpkUCIknJprPTpipp1omQ8zVP4L2flxcyxQrmZvkoAtdmPID+nWhmt63X2S9l2w8LySoFd8liGObu2UOFYbLa97D72vQA3RYX7A9mGwMLrJYOzg6C9kUWUX6c/nVpZxzYfLQ/UUziMekY8Uir/EQPz1ND17XYXNlM8I+ZGt+tqXTZLQ12lw8ksEqxWXw3uxIBtZmuByA+p0rGeNdqAoIwedMyBHd28Z+8FynQEgnXblrrW7y4USxFHIZZEdTlNxaT7p9K+aeOcCkgnkimNijFbLzF9Dc8iLH50zH10CwbjcRddN729DyFMNFYBeY39ackwY3Uaja5JpiOTroRvRy/pEP4XGFNOXnUpuIChYY5sw3Ug/q9Ns4PMqeltB5DoKxzwKTtGvH8iUVQW/2rbpQ7iHEi+lMDD3+Nakw4IAZtwPiOijW2l9/QXqRwKPST+RKXBhISE2Nzp6ep+R+lJzFdGFS+8zbe4NSfvEaX+VzYcr008xJ/VvpWj9GcaEgo12QwQmxuHRxdGmjDA6ZhmGlB7i+w/yo32Kl/8AcsITyxEf59KqyG/9teK9xhiUNpJFaNPINa7dRYA/O1YFjMHlbX9edaF2u7To2NkSR8qRKkSgq2jZczkvaxJJItt4fWqlxYKwLIQw6g3FOxqLXvTPNyv+AqGOimEWhuEk5afMgUXw6dKdGhUrJ6YcGnFgFJgapBOlOFkSdLUyuLtp1qRM1DIB+1BPWs+fisfh66LDh+yAlW7AEn8Kr/Guw7xElBpWn9nZ1yC/SpmPhVwdq5/20dSPx7RkOB4x3fK9SMVx5pNLACq009erjK12jDRZ2wKlb2qqcYw4RwRpei2G40clqG4+NpKp9LXCXw3CBlua7G4fILjan+HvlSzaU3xDxiy0XiKBxxVMvib03PhmFdg8A8kioilmYhQALkk6AAc6XbCLb2D7GPxCcaWhQjvG8t8i9WIB9K2HtT2tXD3ih0k2Y8l00sOba/KvOD8P/wBmcKUMAJEjzPrf9sx18Q3tcC/kKyriPFCxJJve5vzJJ3pmKCk7YMnRK4jxhmJZmLMeZNz9aA4nFE03NiqhyS1pYtFv7He0WXBsEe8mHJ1X4kudWj/+p0NWr2k8BTG4RMdhf2jIma6697Bz0+8nTe2YVj5etB9kXawxz/ZHP7OYkx3PuTAcvJgLW6+tZZxrqGoziXGLUYuH2368vQ1pftT7ApEftkKZYmYLKijSOQm2YD7jH6E9DWcrMo21oU9i6oQpCjleo2ITmPnSsUNcw9DXRNzNC3ZaQjCyMpuoubG1xe19LgdelO4lnbV2J2sPoPQbcq44o8gK8B5t8qHhY2cQdrGvMx5A099qPQVxxjfoVOE6NmBr+6aJ9nz3WIilkuqpIrb66eVDWxLHmakcP4XPiGywxyStvZAWI8zbYVHVEVmpYDjsU3jYp3shdmDAHw3JUd4Oi2Gnn513F+EQyqSoVJrcgoz2+E7A+tVbhfZFsG8Z4gWiLnwRBlzWFrySEE5RcgBeu9apw7tDgkRVQwkn3VADOSeRJubnSue/jzjPeMjevkwcNHEznsv2IE8TzzTd0qMVdVXPMGBsfAPdUaan+tXPA9l+G2CriWZrfE4U/wApGnpQ32i9qGiRViESzFs2ZBZ4wP8A5BqSdjfTlVc4H2s4nN7kffBd3ZQAD/ERv5CtX3TRj+qMi9P2FjJ/ZYj6gN9CtQsV2LnUEho2A5klNt7hwKpvGu2PEVuHnVLfAtrfMjegEWIxU4Od5yD0Y5bdNTRx+TkfgEsEF6XbG8IlivnXTa4IZR6lTpuKrOOlyNehMPEcVhHvd7X0zaqw9duVFeI4hZohKNC3vD9463HQG1vWnLM5/jNAfUo/lEPcB7T6AE7VZk4xcaGslwkpRqsGG4ubVkyY2nw6eHMpLpUjIa9AY8qtsXZ9eYotguzsfMfrSn2c8o+Cwjk7GrFheFPa5Wr5gOBxD4R+jRDE4BAmgp0ZC2jMpMH4gDRzh3B1IqJx8KjgjTWpHDOLACn0mAM8Y4QoFWv2U9l4cpxRBaZJCi72VSACwHMkFj5UFw8b4qdIoxqx1O9l5sfICtj4TwtMPCsUeiKLeZPxMepJ50nK0lQcRjjnDftGFlh27yMqGvoCfdJPqBXznj0kikeKZSkiNlZT1HMdQdCDzr6ct+vX/wDN6pPtE7BLjkDx2TEoPA2wcaHupPmRZuRPQ0GOerCasw2SSmWalYqF4naOVSkiGzKwswPmKjs9aHKwdaFO1dBimRldSQykMD0Yag/UU0TTuBwrSyJHGMzyMEUDmW0H5/hS5MJI3PiWJZ5AZLvhsfBGGU7I5izFh0Fjr52rDe0fBmweIeJtQDdTb3kPun6XFfSOHVIwkLAkJCFDW8CrZIcrHYlmCgD1rLPatwsJCtzmeB1Gc7skgGh9LD1tWPxjqtGYhSQb6CmFk60sveve7A1O9MFnDqa5jXhN/wBfKr43ZbCRYTCzzy2Hdl3RbZpXchwqm99BZTYfMcxlKgkrKnwzgrzZnuI4kt3krX7tR001djyRdTTWOxKe5CpCDW7Ad45HxPyUdEGg53OtSOOcebEWVVEUMf8AZxL7q+bffc7lj+VDUW5/X6NRWRnJGSQAL309SdhX0B7Ouza4HDEWaSaSzSNqqCw8KAtuF221N/Ks/wCw3ZfI6zzIzsuscYGgYHR5Gaw9Br1NaZBjJ2/4actS0jfUWF6YgSh+1Ph8oZ5nVchK5LMbxsQFNjpe/QaczQf2e4ZiMTMcirEgvK2rIPETkHNiB+VHva7MywQo0hcvIWtlRV8I3sNTqRVZ4fGU4PMys477ELHlBGVlUC+YWudfPnS2gkSOA8I+2yvNMxWFTdmJ16hAetrEnlRjjPbAFBh8IuSJRYWG/p0B+p5mhHHMT3GGhwsZ1KiSTqSx2Pqbn0ApnguFuub4jt5Dm1JxxUns/P0Mm9eIfweAZ28XvHcch69atnCuDQrfvFZzl8NiAAeTEH4f6VHwmECKANyf/N6I8PlXvVQnNdwGUAliR4rdLa/iRWhySRnSbJWM7HiaBs0dhl30vYjQgCsq45CcOxhtYLtp7wGzfjby519IJfJqSDrpYHQeVtf9Ky/2ncBz4Z3ZVEsQM10vYjwiQsD7tww0/cB50vdXdDNXVGTGelLjKiFa8y0+7F+eFwj7QqBT0fa0L+NUfvqewmHklcJEjSO2yqCzH0A/Opsi6L9H29tS5O39xahEHsq4my3MAXyeWJW+hOhonwP2OYyRr4n9ggOoUrJI3moUlVHm1TdFale4jxgytencFiDWmQ+zzAwAXgMpHOaRyf5VsBRThmHwkG2DgHnbMf8AHemxm/8AAXQA9lAc4xmCkoImDMACFJtl+ZKkVrAjY+8co+6P+5ufyqHwniUD6RWB3yqoU+oAGtEJIwfhO4Op59aTJ2wqo9v+P+en5Co+LmCoznZVJ+uun+EU8Tz8ifmfCNKZxcebKnIvmP8ACljb6hRQkKX247IQYsATXjlVFyzrrY+6Uf7y3U1k3FfZ3jYCbRGdOUkPjU+eX3hW9cUQOJlbZIgxsNb+NyB/dFVeCOSLDXBYSkW0JuZpTofkzX9BRd/QaVmUcN7B4+c2TCyjzdcij1Z61TsN2EiwAMsjrLiADmZdY4FtqE+89jqedtLVMxHCcQ6hGxDEOyxC7NmsR4m3tfKGPqR0qa4+zZYljAFkzc1WO+jG/wARKmw/dJO1C5NhaoVjsQyLdl1fMTcgLGq2yKeZIAv63rK/a1xwM3d3u7lWcD4Qt7AjlRT2h9vFjkeIBZXaPRgSIlVwRcre7OdPoDWSTzs7FmJZmJLEm5JO5JoGrCuhS2HmaSzUivQnWiFnoavS/wCv6dPlXhApBFQg4utXTsZwiNSssurkju03sNLOQBuTtfpeq/2f4Ws0lmYKi6tzLfuqOZNahw+cIPBFKSdssdgB0uxFUWkEExcg2hN9ru6KB6AXNzU/DpPb34k9Edz9WI1qBDiZTqsP87quvXKoJtUyOTEclgHq8h9SbLVpl6mf+1ouJoFeTP8As2I8CqB4uQB1pODwUjcHQqUKLIZsuUhxkk8RzXsRYX1A8q72rRyd5A8gTVHUZC5GjA+LPbXW/wAqndheIk4BlKqwQyLa5DagsOViNeVT0rxlQ45xUYjEM63scqi++gAvbl/rVhwWJta2wUAfIc6BYPsnI2DXFqVKGTuwovmBF9T01qRg8Vyv00+WopaquFyv9lsj4jY3N9BytUvs9iIWcZmMWZ75r663PS3vWNUycFz71vOuIZRo/lzpcrYcUjfEcRLYsbKL3ZiSNSSSx05j8qz3j3GFllmCiymOZSeTgRvlY+Yt+VVfDdp8WqFe9zKQQVYA6HS2u9QJ+0BjRw4u7oyrb94WZj8r/Whak2go6xsrB2FN04RSCK3LwyDWHw5dgqglmIAA3JJsAPO9q3zg/Ak4VhliS32iRQ00ml7ke6p5KNQB86ovsX4QkmMkncZvssRkVdyZD4Q1vIX+oq4YriRmcve9z/paggrYUnSPXcueZJ+Z63roZ3Q3VmU+RtU7hXEUiR1eLPnFr5sptzF+Q9KTLi4jtAF/5klaf5Qn/pKw/aYnw4hRKvUf2g9CN6dxmBV4zJh27xBuP94n8S9POq/PICdBb+8W/E01FxNoGDxsQw+h8mHMVTjXUEnfGRMTjGjbOpKldQR5a8q0vsxx37XhxJmsynI6gD3gPyIINZv2nySRLi4gQjkrKo2jlHP+Br3vtU32Y8QDDExiRhbu5bKbAgZlN2t/DtvagbUkFrqapm/Mn5IP614q+P8AhS3zc3/7aTe9+gCj5sb/ANPrTeKmtHMw3swX1ChQP5vzpRaIiShYJJDrm71x5jVI/TQKK8xGDXNDn97NYADQyd23vemVvnapOPjXIkQ2ZkT+6viP+FPxpvH4W80IU7M8nyVCv5yCrsIH6GdiRdI17v8A5j6uR5hci+paocsLlX7smVHLKSxFrIz5U/dW9xfzO96LYw5jKjXAEOditg12Z7sPOy3qq9qOM4XC4ZpHLXEbKkQ3EpBVAbaXF/lrVMJGAcRxryyvJJYs7Fjba/QdFGwHQCoprjXhoShQaupApVQh6WpzDQliABck2pzB8OeXRFJtudgB5tyq8dl+EwYZRJK6NIdhe4Xy0FVZaVkzszhYcNGCTmkOtwjNr6hfl9KsUHEUJ0EjdbRuT6ajSk4biEbEWlQk2AAbXXaw560VwrqbjU2Ov3S25F+dudqqxlDK41z7sE3z7tAB55m0FT8FjFMXeFSosT4yAAL7m2uv9OtRGYS6m3dLr5Pbc2+4N9d/SubEg/tH0jXxKDpe20jfL3V5XvvapZKAPtJ4e+IwfenTujmRLWJU2DEjkbW8PLTrpnPZXiUiSPGrZVkRix0NrKRm18tPmK0zi/EtM73FhZF532uR943NhyuRvWV4+IwzSoAV5MPWzW9Nqv0F8dlhx/awJCMPBlEashsAcul76nfzPOoS4hJSD7jcyBoflQRUO419P6UsYgje/wBKqK1VFSewd7lhs6n5kfgQaTK0nVfk1vyFCo8fTqY0UXASQcTJex8ueYfQ/OhWIxXePfloB6UWge+2p5UCbRmBFrMRbmNbWqRIx80gmlCkPTRSDfYnjzYTFrIjlfC4IB0c5SVRvLMAa0HhPbCHFknGwLEw/wB9FeM+Wo0LeoNdXVnmq6jTHq6SO9jJ/YYyGbS+WUd24G2sq3W/qK8kxwBAfwk7agqdbeF10I0NdXUqHysidFvDFqxMj6UB4rjrA/q1dXVvcm42ZEvyouvZXgzpgkDNkaVzOwIBIVgFRSp2uAGrLn4lNgOJS5nKnO6OVA1jc3JVdhbfyt5V1dWbH/pqn5R9DcIxPeQxEa57OT1AAsfnZadkN40H3pVB/nLX/wAIrq6nMQhc7Azxg8klf/pT8mNN/Yg07nXwxRqLHbM0jN/0p9K6uoQiLBg2XvZc1znfQ7ZYgVVfpm/mNUz2qcF7/h1woEivFJm+HOwZXS/mD+HnXtdULMEfDsDYqdDbY0uLAu17I3X3TaurqCw9USYuzmIY2ETct9BrtRFOx0gtnI11IUZso/eYkAHyrq6l7MYoIufAuGxRoqixHIHxFmPxPYEfWjwUBwoszaEgaKq9SQNzpoN66uqi6Fv4zkWwHxsANAfhBtfMRv0HnanFIfwLYRr4SRoGtui/ujmfl1rq6oijx5w4zEgRKLi+z25n9wchzOu1QcXjb+N72B8CW1J2DEHdugO1+tdXUZYGb9rMA+9m2+E8gD1538hVJ7Rzl8TITf3rD0GldXVS/wDRWTwgA0+jX3vXldTRBIgFttKlDEEA6j6D+ldXVCDE85yuxttbpqdOVBVOtdXVSIyShpDV1dTRZ//Z"/>
          <p:cNvSpPr>
            <a:spLocks noChangeAspect="1" noChangeArrowheads="1"/>
          </p:cNvSpPr>
          <p:nvPr/>
        </p:nvSpPr>
        <p:spPr bwMode="auto">
          <a:xfrm>
            <a:off x="63500" y="-850900"/>
            <a:ext cx="259080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data:image/jpeg;base64,/9j/4AAQSkZJRgABAQAAAQABAAD/2wCEAAkGBhQSEBQUEhQUFBUUFBQUGBgXGBUYFBgUFhYVFBUUFBQXGyYfFxkjGRQVHy8gIycpLCwsFx4xNTAqNSYrLCkBCQoKDgwOFw8PFykcHBwpKSkpKSkpKSkpKSkpKSkpKSkpLDUpKSkpKSwpKSksLDYsNSkuKSkpKSkpKSkpLCwpLP/AABEIALgBEAMBIgACEQEDEQH/xAAcAAABBQEBAQAAAAAAAAAAAAAFAgMEBgcAAQj/xABEEAACAQIEAwUFBQUFBwUAAAABAgMAEQQSITEFQVEGEyJhcQcyQoGRFFKhsfAjYnKS0TOCosHhFUNTg7LC8RYlY9Li/8QAGQEAAgMBAAAAAAAAAAAAAAAAAgMAAQQF/8QAIxEAAgIDAQACAwEBAQAAAAAAAAECEQMSITEEEyJBYVGBMv/aAAwDAQACEQMRAD8AyR6bJqacNSRgqdoxWwwlSY1vT0eCqVFhKNY2A5EZYa44SiSYWn0wdF9YOwITB1ITDWosmDr1sEaJQJuDhJavGmqbJgPKo32OioljPemlKxojhuG3ojFwkdP10qiwUE7sAyZszWyRg5XYHXMxt4Ft5a77CnuHwmZrQAty3GhNr+I2BW5IzaDnQ/tBhZxOE95ZLKlrAsDYd2z7mx5bWsatvAeGrHlRVViASXO2Y7v0VFXQX8zzFI2lYdKiX/6VMSZpbM3TMES/md2/Ab705L3M8UazFJ5I9M/d52VbWEURNgV195rAWsL6mqx2k7WRoWTDAa6NMRdmHMRA+4v72pPkKrvC8biJpVihZs7beKwAtdmYn3VA1LHpS3K30OqRosnCcPayYcLbW7SyE365E8K0Kx8UCEK5WO+zZpAt+hLAi/raoWF7R4eKQJiMXLOLWLRxAR320cnOy+YW9PY2dnmSJcNCxlAZHAeaN4yf7QSMwuo1vdbggjej3T8K1f7GTwZybp4xrYi2bTfS/wA9L0X4Zwcjf50dlwbhMn7Br2sGQRsWUWDI6nRgOZG2+gqLw7iRvlIuQM+RluAmws2e+W4PiF767bVX2SJqhxcMQNKZxZIFFxOrk2Rlyhc19VzNe2RuYsp05GmcVhQwpc0mhkJasqM/FCDTQxTybDSjM3BQzXO1KGRBbpQ48NsfP5DSKzioHO4pOA4frc0faRWPKlGNQNK34sCi7Ofl+Q5cHcKVQU1jeI6aGoWJloe8utbDHQ7KWY6Xqd2fJSZS216gx8QApwcRWltJhxbTNw4fi1ZBbpVV7ZzpYi4ufrVNwXH5VFlc2qJjcaWJLEk0pY0hrnZHk0JofNj7GpY1ph+G3NZc3x92a8WfREJcFTi4KpaLTirWkzkdMGKdGGFPgeVKCnpUKoaWCnlhrgD0pYB6VCULWIU4IhSFB6UvKahdDOJUAUMLi9S8archQ1YHvtUslBrAsKIpOBQfDwMBT/dtULC6Mr7i9tuoJ0uOmhI+ZqPxPFqkUirYBVJa3MjZdPhXTTYkeVDIseyvIiozP3JZAv8AxAwsGvuMuY/IVVcXxgiJhe5YWtzte5P68qRKSDSG+D8OGImsxvuSL5fCouzyP8EYGpO/IDWtE4TgkQMkaJDA8bxPlX9tIJEymRuaqL5lS9973NVngOCWNe7Ohssk5HMnxRwg8lUeI9WI+7ajkGMBYBAQDplW92J6DzNrcyfxWlasKT/wkydgsKLq/eFtLlctiDqCOoIIP0p/hUCYFZESaUxEghcit3R3aRRudALxi2bXmBXkuPzjuVIMkXuhdQQLl4AfjddWAH763JtUSJ8wDKbgjT05U+GNSXRcpNBHir/tBI0Uk2RbxlWjSEqw1eI6sc2mp9NNqFz8QjaVC0ciHQgqwIC7kFyAV66jL+JotwOdVIjdWaItmsu8bHcpp7p5r8xqNXuL4LKc6RWKeNLsXDCx581ZbroOdC468InfSTwaUMza+AxuW/gUFgR55rEetdJjlA1oBNN9jR1j8UMyju818yxnLIEv5AhddRYiqrxDtEWpFWx3iLjjuMg6A6UClzSHS9qEYXFF9TRzDzhRXRxwSRhySdjJwhUaVBxWKdaIz8RqBPiQ1Mf8AQIm48w3pg8bJqRjMCG1FDZ+HWFZZuaNEVFkyPiF+dSVkvrVeRCDR3AtcUMJt+hSil4FsJjadE2Y0MJsadjnp1i6D2FUWpyWQCgycQtSmxtxRoGi2rwSnF4JVhyClBBWe2OK9/sSlDgvlVhCiutVWywAOCjpShwejtdaqtkoCDhIpY4UKMVxNXbIAZ+EDmKGz4JQdqL8X4kEB1qnt2hvKByvUslFmwfAGcXpGI4U0Z1GlXDs5IrIK84+Eykm1gLmwueQAA6k6DlRXSJRS8PwqNpvdIZveN91ADDLbUWGn96gfabhUBnZ8uSVXBNgMk5FmLWGiEMQC3uknYG9T+L8SkTExuGWCNU7vNcEFnOqXO50W720AJ6VWOJriJTM0iO0pIBAF/ABmJQjRl2PhvpfQ61jlJMdFE7h+DGveSFM5LPdTdnvuddBrtSeIcREEYMLFnluFa1ssd7M6jkW1UHewJ6UBhlcEAc7CxvvoPlUtoEnc93IoZTkCSeG4XwjJIfCdBsbGnNriAS9ZIwWJIy2JBUgi2hBFiLHkbjQ8qOyYl+7bEQxrJcFpIhcFXBs8kagawknNZfdNx0quJg2WQRyBozzDAiy828xbXSouL4zI04kjZozH4YspIZVG1rfEbknrUnPXwkIbMZx3H5ZGu0jXGqhSVVfNQDv570c7N4550OHfvMqBnSZdWw53Oc84WO6nUEgrrXs0CSBXxUOSa927lljMi296eOxWJibeIWJvqKsPZ5omyZkU4dXAMUd1VbkeMjdz+81yddqyyzW+s1LC0uAziePJwAgeRsRKsiurqjZUFmBizHWT3ib2FjVPTBtmGYEetx+dfV2BwcaLlRFUAC2VQNOR/XSkYzhEM6lZokf+JQfQg7imxkkJkrPm3CJYVNU1de2Ps87gGbDgmL4l3Mfz5r+VUoraujCSkuGGcWn0WIwajYrCaXFPqadU3o/Rd9AaS2OtThEHWuxuC503gWsbUtqmMsFYvh9mp3Bx2o1isPcXqCIrUtwp2GpWhjENXkVLxCaUzE9qIsfamTPS2bSoeIFRsiRswlakPiWFTM48qanlHUUtBEdMSxpzO9cswvuKebEDqP0KlkGFkbnT2QkaVFOPW9iR+hUnD49fvD9CoQ7u2/XpSZIXqQMatt/1aubHLY2NVZCj9pw6g1SAWvWj9oGDX5/+ao8mEsTS5TSY6MG0HeB9q3hGpNS+IdumbVbg/h5gg6EeRqny3FeLh3alyzqqGRwtlswOJixasspALaWI8BG9gw1Rr3PQm1V/iHBpkbulxUYijfNHmnAI00ZQBmU2PKp/AMIYzc9asPH4opMMSVBlUKEPxakDKT0NqHko8K1cZUykyQiI53xELkEkhC7MzepUDfWo0UCFfC5W/KQaG/763/EVGxOEfUkAgH4DdR6W5URwMQkjH0rPLK11M0wwdqQ/huIzwxsHytDlNlfLLESfDZdcy6fdtXuC4tELFIkiOuqKQ391nJIHpY00mDJcHXQW0qeeGAR2UW/WtJnm2NOL4+rsm/7N7xVKqHQ2JUHU35H/OrN2Q4CI837PJcHW+oB2UeQ60L7FPaTuyQF6nkdxY1ZMfxzuDqFIPxA7fxDlSU6NLxmg8InYxIX95bI3RthceV7fjRFzYr5nL+Z/wAqo/Bu12HSNTLIbswyga3y+fqT9KNx9rsO7KQ7C17EjTUWua6WNOUU6ONlqM2g25Gaxt4g2npbfy1rOO3Xs/0M2FXUC7RAcubRj81/8VoGExiS+KNle3hJB2G+3nTxIBJ3Y6aam3QUcZOD4LlFSR81d4QbHS36NSIpq0/2hdiBLG2JjULIty6rsyD4tPitqbbj0rJ2hIOhroY57oxzhqTJdQaFucrCp8Mtt6hYn3qKQCCsPiX5VFmh1qXgB4a6eOqatEBE8elQe7NFpo9agTNagoYhANMTtpXrS1HmegkxiQcbt0/yrx+3L2qm5q6kfaN0Rbf/AFq9JbtrJ1qqXrr1PsJoixy9qXbW+tdF2skGxquZq69T7GTRFjPa6XqfrXL2vlvvVcAqVBgWNTdsmqRbsDxVpdWNEWw4IuKrWCQpRWLHVgzQldnQw5I1RMXhgO9TMPw9RTeFxwtUnvb7Gslv9mykxGMjCjSqti+IsHINyoBJA9Ks8sDynJGrOx0soJP4UB4xw98OVaaJv2hZFUlRdraqSLkHxbWvW7Am0Yc8kpJobgYiMZLEMdxtYa9KdlwpjcNGLo+42seenrT3BOz86YT7WhV4c/8AZsHDBlOpzbDlqOvrUjEYrOoJVlO9juNL2I/G9IyYnB/w148scq76Lgty6UvGzgIATvUBZdxekzxF9QSLC3p51napmhT/ABFYbEzZxlKjkBz/AA3o7jsJOFjDIbzsQGaw0VQSwTe1tLmo/AuK4iGyp9mXW+cxkv8AidDtVjbiwkkUu5lltbNYAAcwij3RfWjpANyZS8ZiWjRYwFYXckNa+p0ynlUKbic2QBMwubXOw/vU92pa2JZL+6APrrQkykC1zXX+O6xpHFz9my09muNSYMtIJWZ3XKVv4LXB1HM6fh5mtc7F9thjFK5AJVF2AsFI2zAb/Kvn3D4jrVp7BcRkTiGHEZGZ3yEHYqws17dBrTciTQlWmb+0GYHObg7qNBboTua+eu1UP2bGzxAaJIcv8J8S/ga+gRhL/wBoxby91f5R/nWGe2GNF4jdLWaGMmw0uMyn8hS8MtWXNWivfagaaMovQvv6UkhvWh5BGhbMA2lPzJQjhc5o1uKbF2hTXQXihpQLEtrR/ielVqZ9TQT4MgNsajyy05JJUZzes8mPSIuWvbU5avaz2NGrV5anGrqlkEWp6DClqVDFc0f4dhwLUcVZTI+D4P1okmECjlUlpVUVAnxd6alQHp00gFRGxFjSJaiyXoZKw06CMHErGtN7A9lkxUDTzF1RSQLWsQou1ydgNtKznspwNpp0LJmQG5BBsQPTlf67a1uvDIMRJB3HdpFGfCSF7siP4gqDmevrWf6VdjvvdUj3s5hUlTOgaGAErGAbM4BuXYjlcfhVMxOBxGO4g8MhMMMbMWLAZsiaAl21YnMNvvamtLx8Jjw7CLKvdp4OaoV2vrrp+NZnFxB4cQZYw08+VibKWGU7mQ9L9OZp0PBEm2+l84l2eSXCiGJmIUKAQ5K+EWAcDQ3tqOZN6zTtVgLOXAAViyC33orIfTa9qr/aLtNiWkfPiJGF9lORFPMKqWGmovzoXhu2E3c9zIxeMNmUnVlNstg3NbE6elDlg9KY3DOpI9xkZvpeuw+Mtv8AoVJEwcX5Goc0Gtcm/wBM7NJq0F8HjI20YkUZwnFIYVutiTpfneqYsF6kpaJc531t5CpSA7XQRxfEmfESOSykm2mtgumtRLOuxzjyufwpEMty563P1JNLjkOhH+tdaCqKOPN22zu9bS17+m1HeymMGFxUWIc3Mbhst+V9R/LeggnOa/O25pbPe/PRvxFM5QFWfWay3XNzU39RuPqpFYx7d8PlxcDZvehIA6BJCPoc34VsOD0yjrCl/VfD/n+FfP8A7VeLfaOJNlbMkSRwqRqLqLv/AIifpS0XLwq8Md6JYbCComFSi2HStMEZpMeijC1PgxFQDGaciiIpqbFjnEUzCqzjMKVN+VWxByNJxfDQVOlLyMbjKO7U2KmcTwJRqjRLSPRxFYEVzXtsfoav3BeCJubXqRxnhCleZqvrL2M3zV2ap+K4WbmwqJDBrrQ6hEvApRZJrCouFgAqQwpkUCIknJprPTpipp1omQ8zVP4L2flxcyxQrmZvkoAtdmPID+nWhmt63X2S9l2w8LySoFd8liGObu2UOFYbLa97D72vQA3RYX7A9mGwMLrJYOzg6C9kUWUX6c/nVpZxzYfLQ/UUziMekY8Uir/EQPz1ND17XYXNlM8I+ZGt+tqXTZLQ12lw8ksEqxWXw3uxIBtZmuByA+p0rGeNdqAoIwedMyBHd28Z+8FynQEgnXblrrW7y4USxFHIZZEdTlNxaT7p9K+aeOcCkgnkimNijFbLzF9Dc8iLH50zH10CwbjcRddN729DyFMNFYBeY39ackwY3Uaja5JpiOTroRvRy/pEP4XGFNOXnUpuIChYY5sw3Ug/q9Ns4PMqeltB5DoKxzwKTtGvH8iUVQW/2rbpQ7iHEi+lMDD3+Nakw4IAZtwPiOijW2l9/QXqRwKPST+RKXBhISE2Nzp6ep+R+lJzFdGFS+8zbe4NSfvEaX+VzYcr008xJ/VvpWj9GcaEgo12QwQmxuHRxdGmjDA6ZhmGlB7i+w/yo32Kl/8AcsITyxEf59KqyG/9teK9xhiUNpJFaNPINa7dRYA/O1YFjMHlbX9edaF2u7To2NkSR8qRKkSgq2jZczkvaxJJItt4fWqlxYKwLIQw6g3FOxqLXvTPNyv+AqGOimEWhuEk5afMgUXw6dKdGhUrJ6YcGnFgFJgapBOlOFkSdLUyuLtp1qRM1DIB+1BPWs+fisfh66LDh+yAlW7AEn8Kr/Guw7xElBpWn9nZ1yC/SpmPhVwdq5/20dSPx7RkOB4x3fK9SMVx5pNLACq009erjK12jDRZ2wKlb2qqcYw4RwRpei2G40clqG4+NpKp9LXCXw3CBlua7G4fILjan+HvlSzaU3xDxiy0XiKBxxVMvib03PhmFdg8A8kioilmYhQALkk6AAc6XbCLb2D7GPxCcaWhQjvG8t8i9WIB9K2HtT2tXD3ih0k2Y8l00sOba/KvOD8P/wBmcKUMAJEjzPrf9sx18Q3tcC/kKyriPFCxJJve5vzJJ3pmKCk7YMnRK4jxhmJZmLMeZNz9aA4nFE03NiqhyS1pYtFv7He0WXBsEe8mHJ1X4kudWj/+p0NWr2k8BTG4RMdhf2jIma6697Bz0+8nTe2YVj5etB9kXawxz/ZHP7OYkx3PuTAcvJgLW6+tZZxrqGoziXGLUYuH2368vQ1pftT7ApEftkKZYmYLKijSOQm2YD7jH6E9DWcrMo21oU9i6oQpCjleo2ITmPnSsUNcw9DXRNzNC3ZaQjCyMpuoubG1xe19LgdelO4lnbV2J2sPoPQbcq44o8gK8B5t8qHhY2cQdrGvMx5A099qPQVxxjfoVOE6NmBr+6aJ9nz3WIilkuqpIrb66eVDWxLHmakcP4XPiGywxyStvZAWI8zbYVHVEVmpYDjsU3jYp3shdmDAHw3JUd4Oi2Gnn513F+EQyqSoVJrcgoz2+E7A+tVbhfZFsG8Z4gWiLnwRBlzWFrySEE5RcgBeu9apw7tDgkRVQwkn3VADOSeRJubnSue/jzjPeMjevkwcNHEznsv2IE8TzzTd0qMVdVXPMGBsfAPdUaan+tXPA9l+G2CriWZrfE4U/wApGnpQ32i9qGiRViESzFs2ZBZ4wP8A5BqSdjfTlVc4H2s4nN7kffBd3ZQAD/ERv5CtX3TRj+qMi9P2FjJ/ZYj6gN9CtQsV2LnUEho2A5klNt7hwKpvGu2PEVuHnVLfAtrfMjegEWIxU4Od5yD0Y5bdNTRx+TkfgEsEF6XbG8IlivnXTa4IZR6lTpuKrOOlyNehMPEcVhHvd7X0zaqw9duVFeI4hZohKNC3vD9463HQG1vWnLM5/jNAfUo/lEPcB7T6AE7VZk4xcaGslwkpRqsGG4ubVkyY2nw6eHMpLpUjIa9AY8qtsXZ9eYotguzsfMfrSn2c8o+Cwjk7GrFheFPa5Wr5gOBxD4R+jRDE4BAmgp0ZC2jMpMH4gDRzh3B1IqJx8KjgjTWpHDOLACn0mAM8Y4QoFWv2U9l4cpxRBaZJCi72VSACwHMkFj5UFw8b4qdIoxqx1O9l5sfICtj4TwtMPCsUeiKLeZPxMepJ50nK0lQcRjjnDftGFlh27yMqGvoCfdJPqBXznj0kikeKZSkiNlZT1HMdQdCDzr6ct+vX/wDN6pPtE7BLjkDx2TEoPA2wcaHupPmRZuRPQ0GOerCasw2SSmWalYqF4naOVSkiGzKwswPmKjs9aHKwdaFO1dBimRldSQykMD0Yag/UU0TTuBwrSyJHGMzyMEUDmW0H5/hS5MJI3PiWJZ5AZLvhsfBGGU7I5izFh0Fjr52rDe0fBmweIeJtQDdTb3kPun6XFfSOHVIwkLAkJCFDW8CrZIcrHYlmCgD1rLPatwsJCtzmeB1Gc7skgGh9LD1tWPxjqtGYhSQb6CmFk60sveve7A1O9MFnDqa5jXhN/wBfKr43ZbCRYTCzzy2Hdl3RbZpXchwqm99BZTYfMcxlKgkrKnwzgrzZnuI4kt3krX7tR001djyRdTTWOxKe5CpCDW7Ad45HxPyUdEGg53OtSOOcebEWVVEUMf8AZxL7q+bffc7lj+VDUW5/X6NRWRnJGSQAL309SdhX0B7Ouza4HDEWaSaSzSNqqCw8KAtuF221N/Ks/wCw3ZfI6zzIzsuscYGgYHR5Gaw9Br1NaZBjJ2/4actS0jfUWF6YgSh+1Ph8oZ5nVchK5LMbxsQFNjpe/QaczQf2e4ZiMTMcirEgvK2rIPETkHNiB+VHva7MywQo0hcvIWtlRV8I3sNTqRVZ4fGU4PMys477ELHlBGVlUC+YWudfPnS2gkSOA8I+2yvNMxWFTdmJ16hAetrEnlRjjPbAFBh8IuSJRYWG/p0B+p5mhHHMT3GGhwsZ1KiSTqSx2Pqbn0ApnguFuub4jt5Dm1JxxUns/P0Mm9eIfweAZ28XvHcch69atnCuDQrfvFZzl8NiAAeTEH4f6VHwmECKANyf/N6I8PlXvVQnNdwGUAliR4rdLa/iRWhySRnSbJWM7HiaBs0dhl30vYjQgCsq45CcOxhtYLtp7wGzfjby519IJfJqSDrpYHQeVtf9Ky/2ncBz4Z3ZVEsQM10vYjwiQsD7tww0/cB50vdXdDNXVGTGelLjKiFa8y0+7F+eFwj7QqBT0fa0L+NUfvqewmHklcJEjSO2yqCzH0A/Opsi6L9H29tS5O39xahEHsq4my3MAXyeWJW+hOhonwP2OYyRr4n9ggOoUrJI3moUlVHm1TdFale4jxgytencFiDWmQ+zzAwAXgMpHOaRyf5VsBRThmHwkG2DgHnbMf8AHemxm/8AAXQA9lAc4xmCkoImDMACFJtl+ZKkVrAjY+8co+6P+5ufyqHwniUD6RWB3yqoU+oAGtEJIwfhO4Op59aTJ2wqo9v+P+en5Co+LmCoznZVJ+uun+EU8Tz8ifmfCNKZxcebKnIvmP8ACljb6hRQkKX247IQYsATXjlVFyzrrY+6Uf7y3U1k3FfZ3jYCbRGdOUkPjU+eX3hW9cUQOJlbZIgxsNb+NyB/dFVeCOSLDXBYSkW0JuZpTofkzX9BRd/QaVmUcN7B4+c2TCyjzdcij1Z61TsN2EiwAMsjrLiADmZdY4FtqE+89jqedtLVMxHCcQ6hGxDEOyxC7NmsR4m3tfKGPqR0qa4+zZYljAFkzc1WO+jG/wARKmw/dJO1C5NhaoVjsQyLdl1fMTcgLGq2yKeZIAv63rK/a1xwM3d3u7lWcD4Qt7AjlRT2h9vFjkeIBZXaPRgSIlVwRcre7OdPoDWSTzs7FmJZmJLEm5JO5JoGrCuhS2HmaSzUivQnWiFnoavS/wCv6dPlXhApBFQg4utXTsZwiNSssurkju03sNLOQBuTtfpeq/2f4Ws0lmYKi6tzLfuqOZNahw+cIPBFKSdssdgB0uxFUWkEExcg2hN9ru6KB6AXNzU/DpPb34k9Edz9WI1qBDiZTqsP87quvXKoJtUyOTEclgHq8h9SbLVpl6mf+1ouJoFeTP8As2I8CqB4uQB1pODwUjcHQqUKLIZsuUhxkk8RzXsRYX1A8q72rRyd5A8gTVHUZC5GjA+LPbXW/wAqndheIk4BlKqwQyLa5DagsOViNeVT0rxlQ45xUYjEM63scqi++gAvbl/rVhwWJta2wUAfIc6BYPsnI2DXFqVKGTuwovmBF9T01qRg8Vyv00+WopaquFyv9lsj4jY3N9BytUvs9iIWcZmMWZ75r663PS3vWNUycFz71vOuIZRo/lzpcrYcUjfEcRLYsbKL3ZiSNSSSx05j8qz3j3GFllmCiymOZSeTgRvlY+Yt+VVfDdp8WqFe9zKQQVYA6HS2u9QJ+0BjRw4u7oyrb94WZj8r/Whak2go6xsrB2FN04RSCK3LwyDWHw5dgqglmIAA3JJsAPO9q3zg/Ak4VhliS32iRQ00ml7ke6p5KNQB86ovsX4QkmMkncZvssRkVdyZD4Q1vIX+oq4YriRmcve9z/paggrYUnSPXcueZJ+Z63roZ3Q3VmU+RtU7hXEUiR1eLPnFr5sptzF+Q9KTLi4jtAF/5klaf5Qn/pKw/aYnw4hRKvUf2g9CN6dxmBV4zJh27xBuP94n8S9POq/PICdBb+8W/E01FxNoGDxsQw+h8mHMVTjXUEnfGRMTjGjbOpKldQR5a8q0vsxx37XhxJmsynI6gD3gPyIINZv2nySRLi4gQjkrKo2jlHP+Br3vtU32Y8QDDExiRhbu5bKbAgZlN2t/DtvagbUkFrqapm/Mn5IP614q+P8AhS3zc3/7aTe9+gCj5sb/ANPrTeKmtHMw3swX1ChQP5vzpRaIiShYJJDrm71x5jVI/TQKK8xGDXNDn97NYADQyd23vemVvnapOPjXIkQ2ZkT+6viP+FPxpvH4W80IU7M8nyVCv5yCrsIH6GdiRdI17v8A5j6uR5hci+paocsLlX7smVHLKSxFrIz5U/dW9xfzO96LYw5jKjXAEOditg12Z7sPOy3qq9qOM4XC4ZpHLXEbKkQ3EpBVAbaXF/lrVMJGAcRxryyvJJYs7Fjba/QdFGwHQCoprjXhoShQaupApVQh6WpzDQliABck2pzB8OeXRFJtudgB5tyq8dl+EwYZRJK6NIdhe4Xy0FVZaVkzszhYcNGCTmkOtwjNr6hfl9KsUHEUJ0EjdbRuT6ajSk4biEbEWlQk2AAbXXaw560VwrqbjU2Ov3S25F+dudqqxlDK41z7sE3z7tAB55m0FT8FjFMXeFSosT4yAAL7m2uv9OtRGYS6m3dLr5Pbc2+4N9d/SubEg/tH0jXxKDpe20jfL3V5XvvapZKAPtJ4e+IwfenTujmRLWJU2DEjkbW8PLTrpnPZXiUiSPGrZVkRix0NrKRm18tPmK0zi/EtM73FhZF532uR943NhyuRvWV4+IwzSoAV5MPWzW9Nqv0F8dlhx/awJCMPBlEashsAcul76nfzPOoS4hJSD7jcyBoflQRUO419P6UsYgje/wBKqK1VFSewd7lhs6n5kfgQaTK0nVfk1vyFCo8fTqY0UXASQcTJex8ueYfQ/OhWIxXePfloB6UWge+2p5UCbRmBFrMRbmNbWqRIx80gmlCkPTRSDfYnjzYTFrIjlfC4IB0c5SVRvLMAa0HhPbCHFknGwLEw/wB9FeM+Wo0LeoNdXVnmq6jTHq6SO9jJ/YYyGbS+WUd24G2sq3W/qK8kxwBAfwk7agqdbeF10I0NdXUqHysidFvDFqxMj6UB4rjrA/q1dXVvcm42ZEvyouvZXgzpgkDNkaVzOwIBIVgFRSp2uAGrLn4lNgOJS5nKnO6OVA1jc3JVdhbfyt5V1dWbH/pqn5R9DcIxPeQxEa57OT1AAsfnZadkN40H3pVB/nLX/wAIrq6nMQhc7Azxg8klf/pT8mNN/Yg07nXwxRqLHbM0jN/0p9K6uoQiLBg2XvZc1znfQ7ZYgVVfpm/mNUz2qcF7/h1woEivFJm+HOwZXS/mD+HnXtdULMEfDsDYqdDbY0uLAu17I3X3TaurqCw9USYuzmIY2ETct9BrtRFOx0gtnI11IUZso/eYkAHyrq6l7MYoIufAuGxRoqixHIHxFmPxPYEfWjwUBwoszaEgaKq9SQNzpoN66uqi6Fv4zkWwHxsANAfhBtfMRv0HnanFIfwLYRr4SRoGtui/ujmfl1rq6oijx5w4zEgRKLi+z25n9wchzOu1QcXjb+N72B8CW1J2DEHdugO1+tdXUZYGb9rMA+9m2+E8gD1538hVJ7Rzl8TITf3rD0GldXVS/wDRWTwgA0+jX3vXldTRBIgFttKlDEEA6j6D+ldXVCDE85yuxttbpqdOVBVOtdXVSIyShpDV1dTRZ//Z"/>
          <p:cNvSpPr>
            <a:spLocks noChangeAspect="1" noChangeArrowheads="1"/>
          </p:cNvSpPr>
          <p:nvPr/>
        </p:nvSpPr>
        <p:spPr bwMode="auto">
          <a:xfrm>
            <a:off x="63500" y="-850900"/>
            <a:ext cx="259080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data:image/jpeg;base64,/9j/4AAQSkZJRgABAQAAAQABAAD/2wCEAAkGBhQSEBQUEhQUFBUUFBQUGBgXGBUYFBgUFhYVFBUUFBQXGyYfFxkjGRQVHy8gIycpLCwsFx4xNTAqNSYrLCkBCQoKDgwOFw8PFykcHBwpKSkpKSkpKSkpKSkpKSkpKSkpLDUpKSkpKSwpKSksLDYsNSkuKSkpKSkpKSkpLCwpLP/AABEIALgBEAMBIgACEQEDEQH/xAAcAAABBQEBAQAAAAAAAAAAAAAFAgMEBgcAAQj/xABEEAACAQIEAwUFBQUFBwUAAAABAgMAEQQSITEFQVEGEyJhcQcyQoGRFFKhsfAjYnKS0TOCosHhFUNTg7LC8RYlY9Li/8QAGQEAAgMBAAAAAAAAAAAAAAAAAgMAAQQF/8QAIxEAAgIDAQACAwEBAQAAAAAAAAECEQMSITEEEyJBYVGBMv/aAAwDAQACEQMRAD8AyR6bJqacNSRgqdoxWwwlSY1vT0eCqVFhKNY2A5EZYa44SiSYWn0wdF9YOwITB1ITDWosmDr1sEaJQJuDhJavGmqbJgPKo32OioljPemlKxojhuG3ojFwkdP10qiwUE7sAyZszWyRg5XYHXMxt4Ft5a77CnuHwmZrQAty3GhNr+I2BW5IzaDnQ/tBhZxOE95ZLKlrAsDYd2z7mx5bWsatvAeGrHlRVViASXO2Y7v0VFXQX8zzFI2lYdKiX/6VMSZpbM3TMES/md2/Ab705L3M8UazFJ5I9M/d52VbWEURNgV195rAWsL6mqx2k7WRoWTDAa6NMRdmHMRA+4v72pPkKrvC8biJpVihZs7beKwAtdmYn3VA1LHpS3K30OqRosnCcPayYcLbW7SyE365E8K0Kx8UCEK5WO+zZpAt+hLAi/raoWF7R4eKQJiMXLOLWLRxAR320cnOy+YW9PY2dnmSJcNCxlAZHAeaN4yf7QSMwuo1vdbggjej3T8K1f7GTwZybp4xrYi2bTfS/wA9L0X4Zwcjf50dlwbhMn7Br2sGQRsWUWDI6nRgOZG2+gqLw7iRvlIuQM+RluAmws2e+W4PiF767bVX2SJqhxcMQNKZxZIFFxOrk2Rlyhc19VzNe2RuYsp05GmcVhQwpc0mhkJasqM/FCDTQxTybDSjM3BQzXO1KGRBbpQ48NsfP5DSKzioHO4pOA4frc0faRWPKlGNQNK34sCi7Ofl+Q5cHcKVQU1jeI6aGoWJloe8utbDHQ7KWY6Xqd2fJSZS216gx8QApwcRWltJhxbTNw4fi1ZBbpVV7ZzpYi4ufrVNwXH5VFlc2qJjcaWJLEk0pY0hrnZHk0JofNj7GpY1ph+G3NZc3x92a8WfREJcFTi4KpaLTirWkzkdMGKdGGFPgeVKCnpUKoaWCnlhrgD0pYB6VCULWIU4IhSFB6UvKahdDOJUAUMLi9S8archQ1YHvtUslBrAsKIpOBQfDwMBT/dtULC6Mr7i9tuoJ0uOmhI+ZqPxPFqkUirYBVJa3MjZdPhXTTYkeVDIseyvIiozP3JZAv8AxAwsGvuMuY/IVVcXxgiJhe5YWtzte5P68qRKSDSG+D8OGImsxvuSL5fCouzyP8EYGpO/IDWtE4TgkQMkaJDA8bxPlX9tIJEymRuaqL5lS9973NVngOCWNe7Ohssk5HMnxRwg8lUeI9WI+7ajkGMBYBAQDplW92J6DzNrcyfxWlasKT/wkydgsKLq/eFtLlctiDqCOoIIP0p/hUCYFZESaUxEghcit3R3aRRudALxi2bXmBXkuPzjuVIMkXuhdQQLl4AfjddWAH763JtUSJ8wDKbgjT05U+GNSXRcpNBHir/tBI0Uk2RbxlWjSEqw1eI6sc2mp9NNqFz8QjaVC0ciHQgqwIC7kFyAV66jL+JotwOdVIjdWaItmsu8bHcpp7p5r8xqNXuL4LKc6RWKeNLsXDCx581ZbroOdC468InfSTwaUMza+AxuW/gUFgR55rEetdJjlA1oBNN9jR1j8UMyju818yxnLIEv5AhddRYiqrxDtEWpFWx3iLjjuMg6A6UClzSHS9qEYXFF9TRzDzhRXRxwSRhySdjJwhUaVBxWKdaIz8RqBPiQ1Mf8AQIm48w3pg8bJqRjMCG1FDZ+HWFZZuaNEVFkyPiF+dSVkvrVeRCDR3AtcUMJt+hSil4FsJjadE2Y0MJsadjnp1i6D2FUWpyWQCgycQtSmxtxRoGi2rwSnF4JVhyClBBWe2OK9/sSlDgvlVhCiutVWywAOCjpShwejtdaqtkoCDhIpY4UKMVxNXbIAZ+EDmKGz4JQdqL8X4kEB1qnt2hvKByvUslFmwfAGcXpGI4U0Z1GlXDs5IrIK84+Eykm1gLmwueQAA6k6DlRXSJRS8PwqNpvdIZveN91ADDLbUWGn96gfabhUBnZ8uSVXBNgMk5FmLWGiEMQC3uknYG9T+L8SkTExuGWCNU7vNcEFnOqXO50W720AJ6VWOJriJTM0iO0pIBAF/ABmJQjRl2PhvpfQ61jlJMdFE7h+DGveSFM5LPdTdnvuddBrtSeIcREEYMLFnluFa1ssd7M6jkW1UHewJ6UBhlcEAc7CxvvoPlUtoEnc93IoZTkCSeG4XwjJIfCdBsbGnNriAS9ZIwWJIy2JBUgi2hBFiLHkbjQ8qOyYl+7bEQxrJcFpIhcFXBs8kagawknNZfdNx0quJg2WQRyBozzDAiy828xbXSouL4zI04kjZozH4YspIZVG1rfEbknrUnPXwkIbMZx3H5ZGu0jXGqhSVVfNQDv570c7N4550OHfvMqBnSZdWw53Oc84WO6nUEgrrXs0CSBXxUOSa927lljMi296eOxWJibeIWJvqKsPZ5omyZkU4dXAMUd1VbkeMjdz+81yddqyyzW+s1LC0uAziePJwAgeRsRKsiurqjZUFmBizHWT3ib2FjVPTBtmGYEetx+dfV2BwcaLlRFUAC2VQNOR/XSkYzhEM6lZokf+JQfQg7imxkkJkrPm3CJYVNU1de2Ps87gGbDgmL4l3Mfz5r+VUoraujCSkuGGcWn0WIwajYrCaXFPqadU3o/Rd9AaS2OtThEHWuxuC503gWsbUtqmMsFYvh9mp3Bx2o1isPcXqCIrUtwp2GpWhjENXkVLxCaUzE9qIsfamTPS2bSoeIFRsiRswlakPiWFTM48qanlHUUtBEdMSxpzO9cswvuKebEDqP0KlkGFkbnT2QkaVFOPW9iR+hUnD49fvD9CoQ7u2/XpSZIXqQMatt/1aubHLY2NVZCj9pw6g1SAWvWj9oGDX5/+ao8mEsTS5TSY6MG0HeB9q3hGpNS+IdumbVbg/h5gg6EeRqny3FeLh3alyzqqGRwtlswOJixasspALaWI8BG9gw1Rr3PQm1V/iHBpkbulxUYijfNHmnAI00ZQBmU2PKp/AMIYzc9asPH4opMMSVBlUKEPxakDKT0NqHko8K1cZUykyQiI53xELkEkhC7MzepUDfWo0UCFfC5W/KQaG/763/EVGxOEfUkAgH4DdR6W5URwMQkjH0rPLK11M0wwdqQ/huIzwxsHytDlNlfLLESfDZdcy6fdtXuC4tELFIkiOuqKQ391nJIHpY00mDJcHXQW0qeeGAR2UW/WtJnm2NOL4+rsm/7N7xVKqHQ2JUHU35H/OrN2Q4CI837PJcHW+oB2UeQ60L7FPaTuyQF6nkdxY1ZMfxzuDqFIPxA7fxDlSU6NLxmg8InYxIX95bI3RthceV7fjRFzYr5nL+Z/wAqo/Bu12HSNTLIbswyga3y+fqT9KNx9rsO7KQ7C17EjTUWua6WNOUU6ONlqM2g25Gaxt4g2npbfy1rOO3Xs/0M2FXUC7RAcubRj81/8VoGExiS+KNle3hJB2G+3nTxIBJ3Y6aam3QUcZOD4LlFSR81d4QbHS36NSIpq0/2hdiBLG2JjULIty6rsyD4tPitqbbj0rJ2hIOhroY57oxzhqTJdQaFucrCp8Mtt6hYn3qKQCCsPiX5VFmh1qXgB4a6eOqatEBE8elQe7NFpo9agTNagoYhANMTtpXrS1HmegkxiQcbt0/yrx+3L2qm5q6kfaN0Rbf/AFq9JbtrJ1qqXrr1PsJoixy9qXbW+tdF2skGxquZq69T7GTRFjPa6XqfrXL2vlvvVcAqVBgWNTdsmqRbsDxVpdWNEWw4IuKrWCQpRWLHVgzQldnQw5I1RMXhgO9TMPw9RTeFxwtUnvb7Gslv9mykxGMjCjSqti+IsHINyoBJA9Ks8sDynJGrOx0soJP4UB4xw98OVaaJv2hZFUlRdraqSLkHxbWvW7Am0Yc8kpJobgYiMZLEMdxtYa9KdlwpjcNGLo+42seenrT3BOz86YT7WhV4c/8AZsHDBlOpzbDlqOvrUjEYrOoJVlO9juNL2I/G9IyYnB/w148scq76Lgty6UvGzgIATvUBZdxekzxF9QSLC3p51napmhT/ABFYbEzZxlKjkBz/AA3o7jsJOFjDIbzsQGaw0VQSwTe1tLmo/AuK4iGyp9mXW+cxkv8AidDtVjbiwkkUu5lltbNYAAcwij3RfWjpANyZS8ZiWjRYwFYXckNa+p0ynlUKbic2QBMwubXOw/vU92pa2JZL+6APrrQkykC1zXX+O6xpHFz9my09muNSYMtIJWZ3XKVv4LXB1HM6fh5mtc7F9thjFK5AJVF2AsFI2zAb/Kvn3D4jrVp7BcRkTiGHEZGZ3yEHYqws17dBrTciTQlWmb+0GYHObg7qNBboTua+eu1UP2bGzxAaJIcv8J8S/ga+gRhL/wBoxby91f5R/nWGe2GNF4jdLWaGMmw0uMyn8hS8MtWXNWivfagaaMovQvv6UkhvWh5BGhbMA2lPzJQjhc5o1uKbF2hTXQXihpQLEtrR/ielVqZ9TQT4MgNsajyy05JJUZzes8mPSIuWvbU5avaz2NGrV5anGrqlkEWp6DClqVDFc0f4dhwLUcVZTI+D4P1okmECjlUlpVUVAnxd6alQHp00gFRGxFjSJaiyXoZKw06CMHErGtN7A9lkxUDTzF1RSQLWsQou1ydgNtKznspwNpp0LJmQG5BBsQPTlf67a1uvDIMRJB3HdpFGfCSF7siP4gqDmevrWf6VdjvvdUj3s5hUlTOgaGAErGAbM4BuXYjlcfhVMxOBxGO4g8MhMMMbMWLAZsiaAl21YnMNvvamtLx8Jjw7CLKvdp4OaoV2vrrp+NZnFxB4cQZYw08+VibKWGU7mQ9L9OZp0PBEm2+l84l2eSXCiGJmIUKAQ5K+EWAcDQ3tqOZN6zTtVgLOXAAViyC33orIfTa9qr/aLtNiWkfPiJGF9lORFPMKqWGmovzoXhu2E3c9zIxeMNmUnVlNstg3NbE6elDlg9KY3DOpI9xkZvpeuw+Mtv8AoVJEwcX5Goc0Gtcm/wBM7NJq0F8HjI20YkUZwnFIYVutiTpfneqYsF6kpaJc531t5CpSA7XQRxfEmfESOSykm2mtgumtRLOuxzjyufwpEMty563P1JNLjkOhH+tdaCqKOPN22zu9bS17+m1HeymMGFxUWIc3Mbhst+V9R/LeggnOa/O25pbPe/PRvxFM5QFWfWay3XNzU39RuPqpFYx7d8PlxcDZvehIA6BJCPoc34VsOD0yjrCl/VfD/n+FfP8A7VeLfaOJNlbMkSRwqRqLqLv/AIifpS0XLwq8Md6JYbCComFSi2HStMEZpMeijC1PgxFQDGaciiIpqbFjnEUzCqzjMKVN+VWxByNJxfDQVOlLyMbjKO7U2KmcTwJRqjRLSPRxFYEVzXtsfoav3BeCJubXqRxnhCleZqvrL2M3zV2ap+K4WbmwqJDBrrQ6hEvApRZJrCouFgAqQwpkUCIknJprPTpipp1omQ8zVP4L2flxcyxQrmZvkoAtdmPID+nWhmt63X2S9l2w8LySoFd8liGObu2UOFYbLa97D72vQA3RYX7A9mGwMLrJYOzg6C9kUWUX6c/nVpZxzYfLQ/UUziMekY8Uir/EQPz1ND17XYXNlM8I+ZGt+tqXTZLQ12lw8ksEqxWXw3uxIBtZmuByA+p0rGeNdqAoIwedMyBHd28Z+8FynQEgnXblrrW7y4USxFHIZZEdTlNxaT7p9K+aeOcCkgnkimNijFbLzF9Dc8iLH50zH10CwbjcRddN729DyFMNFYBeY39ackwY3Uaja5JpiOTroRvRy/pEP4XGFNOXnUpuIChYY5sw3Ug/q9Ns4PMqeltB5DoKxzwKTtGvH8iUVQW/2rbpQ7iHEi+lMDD3+Nakw4IAZtwPiOijW2l9/QXqRwKPST+RKXBhISE2Nzp6ep+R+lJzFdGFS+8zbe4NSfvEaX+VzYcr008xJ/VvpWj9GcaEgo12QwQmxuHRxdGmjDA6ZhmGlB7i+w/yo32Kl/8AcsITyxEf59KqyG/9teK9xhiUNpJFaNPINa7dRYA/O1YFjMHlbX9edaF2u7To2NkSR8qRKkSgq2jZczkvaxJJItt4fWqlxYKwLIQw6g3FOxqLXvTPNyv+AqGOimEWhuEk5afMgUXw6dKdGhUrJ6YcGnFgFJgapBOlOFkSdLUyuLtp1qRM1DIB+1BPWs+fisfh66LDh+yAlW7AEn8Kr/Guw7xElBpWn9nZ1yC/SpmPhVwdq5/20dSPx7RkOB4x3fK9SMVx5pNLACq009erjK12jDRZ2wKlb2qqcYw4RwRpei2G40clqG4+NpKp9LXCXw3CBlua7G4fILjan+HvlSzaU3xDxiy0XiKBxxVMvib03PhmFdg8A8kioilmYhQALkk6AAc6XbCLb2D7GPxCcaWhQjvG8t8i9WIB9K2HtT2tXD3ih0k2Y8l00sOba/KvOD8P/wBmcKUMAJEjzPrf9sx18Q3tcC/kKyriPFCxJJve5vzJJ3pmKCk7YMnRK4jxhmJZmLMeZNz9aA4nFE03NiqhyS1pYtFv7He0WXBsEe8mHJ1X4kudWj/+p0NWr2k8BTG4RMdhf2jIma6697Bz0+8nTe2YVj5etB9kXawxz/ZHP7OYkx3PuTAcvJgLW6+tZZxrqGoziXGLUYuH2368vQ1pftT7ApEftkKZYmYLKijSOQm2YD7jH6E9DWcrMo21oU9i6oQpCjleo2ITmPnSsUNcw9DXRNzNC3ZaQjCyMpuoubG1xe19LgdelO4lnbV2J2sPoPQbcq44o8gK8B5t8qHhY2cQdrGvMx5A099qPQVxxjfoVOE6NmBr+6aJ9nz3WIilkuqpIrb66eVDWxLHmakcP4XPiGywxyStvZAWI8zbYVHVEVmpYDjsU3jYp3shdmDAHw3JUd4Oi2Gnn513F+EQyqSoVJrcgoz2+E7A+tVbhfZFsG8Z4gWiLnwRBlzWFrySEE5RcgBeu9apw7tDgkRVQwkn3VADOSeRJubnSue/jzjPeMjevkwcNHEznsv2IE8TzzTd0qMVdVXPMGBsfAPdUaan+tXPA9l+G2CriWZrfE4U/wApGnpQ32i9qGiRViESzFs2ZBZ4wP8A5BqSdjfTlVc4H2s4nN7kffBd3ZQAD/ERv5CtX3TRj+qMi9P2FjJ/ZYj6gN9CtQsV2LnUEho2A5klNt7hwKpvGu2PEVuHnVLfAtrfMjegEWIxU4Od5yD0Y5bdNTRx+TkfgEsEF6XbG8IlivnXTa4IZR6lTpuKrOOlyNehMPEcVhHvd7X0zaqw9duVFeI4hZohKNC3vD9463HQG1vWnLM5/jNAfUo/lEPcB7T6AE7VZk4xcaGslwkpRqsGG4ubVkyY2nw6eHMpLpUjIa9AY8qtsXZ9eYotguzsfMfrSn2c8o+Cwjk7GrFheFPa5Wr5gOBxD4R+jRDE4BAmgp0ZC2jMpMH4gDRzh3B1IqJx8KjgjTWpHDOLACn0mAM8Y4QoFWv2U9l4cpxRBaZJCi72VSACwHMkFj5UFw8b4qdIoxqx1O9l5sfICtj4TwtMPCsUeiKLeZPxMepJ50nK0lQcRjjnDftGFlh27yMqGvoCfdJPqBXznj0kikeKZSkiNlZT1HMdQdCDzr6ct+vX/wDN6pPtE7BLjkDx2TEoPA2wcaHupPmRZuRPQ0GOerCasw2SSmWalYqF4naOVSkiGzKwswPmKjs9aHKwdaFO1dBimRldSQykMD0Yag/UU0TTuBwrSyJHGMzyMEUDmW0H5/hS5MJI3PiWJZ5AZLvhsfBGGU7I5izFh0Fjr52rDe0fBmweIeJtQDdTb3kPun6XFfSOHVIwkLAkJCFDW8CrZIcrHYlmCgD1rLPatwsJCtzmeB1Gc7skgGh9LD1tWPxjqtGYhSQb6CmFk60sveve7A1O9MFnDqa5jXhN/wBfKr43ZbCRYTCzzy2Hdl3RbZpXchwqm99BZTYfMcxlKgkrKnwzgrzZnuI4kt3krX7tR001djyRdTTWOxKe5CpCDW7Ad45HxPyUdEGg53OtSOOcebEWVVEUMf8AZxL7q+bffc7lj+VDUW5/X6NRWRnJGSQAL309SdhX0B7Ouza4HDEWaSaSzSNqqCw8KAtuF221N/Ks/wCw3ZfI6zzIzsuscYGgYHR5Gaw9Br1NaZBjJ2/4actS0jfUWF6YgSh+1Ph8oZ5nVchK5LMbxsQFNjpe/QaczQf2e4ZiMTMcirEgvK2rIPETkHNiB+VHva7MywQo0hcvIWtlRV8I3sNTqRVZ4fGU4PMys477ELHlBGVlUC+YWudfPnS2gkSOA8I+2yvNMxWFTdmJ16hAetrEnlRjjPbAFBh8IuSJRYWG/p0B+p5mhHHMT3GGhwsZ1KiSTqSx2Pqbn0ApnguFuub4jt5Dm1JxxUns/P0Mm9eIfweAZ28XvHcch69atnCuDQrfvFZzl8NiAAeTEH4f6VHwmECKANyf/N6I8PlXvVQnNdwGUAliR4rdLa/iRWhySRnSbJWM7HiaBs0dhl30vYjQgCsq45CcOxhtYLtp7wGzfjby519IJfJqSDrpYHQeVtf9Ky/2ncBz4Z3ZVEsQM10vYjwiQsD7tww0/cB50vdXdDNXVGTGelLjKiFa8y0+7F+eFwj7QqBT0fa0L+NUfvqewmHklcJEjSO2yqCzH0A/Opsi6L9H29tS5O39xahEHsq4my3MAXyeWJW+hOhonwP2OYyRr4n9ggOoUrJI3moUlVHm1TdFale4jxgytencFiDWmQ+zzAwAXgMpHOaRyf5VsBRThmHwkG2DgHnbMf8AHemxm/8AAXQA9lAc4xmCkoImDMACFJtl+ZKkVrAjY+8co+6P+5ufyqHwniUD6RWB3yqoU+oAGtEJIwfhO4Op59aTJ2wqo9v+P+en5Co+LmCoznZVJ+uun+EU8Tz8ifmfCNKZxcebKnIvmP8ACljb6hRQkKX247IQYsATXjlVFyzrrY+6Uf7y3U1k3FfZ3jYCbRGdOUkPjU+eX3hW9cUQOJlbZIgxsNb+NyB/dFVeCOSLDXBYSkW0JuZpTofkzX9BRd/QaVmUcN7B4+c2TCyjzdcij1Z61TsN2EiwAMsjrLiADmZdY4FtqE+89jqedtLVMxHCcQ6hGxDEOyxC7NmsR4m3tfKGPqR0qa4+zZYljAFkzc1WO+jG/wARKmw/dJO1C5NhaoVjsQyLdl1fMTcgLGq2yKeZIAv63rK/a1xwM3d3u7lWcD4Qt7AjlRT2h9vFjkeIBZXaPRgSIlVwRcre7OdPoDWSTzs7FmJZmJLEm5JO5JoGrCuhS2HmaSzUivQnWiFnoavS/wCv6dPlXhApBFQg4utXTsZwiNSssurkju03sNLOQBuTtfpeq/2f4Ws0lmYKi6tzLfuqOZNahw+cIPBFKSdssdgB0uxFUWkEExcg2hN9ru6KB6AXNzU/DpPb34k9Edz9WI1qBDiZTqsP87quvXKoJtUyOTEclgHq8h9SbLVpl6mf+1ouJoFeTP8As2I8CqB4uQB1pODwUjcHQqUKLIZsuUhxkk8RzXsRYX1A8q72rRyd5A8gTVHUZC5GjA+LPbXW/wAqndheIk4BlKqwQyLa5DagsOViNeVT0rxlQ45xUYjEM63scqi++gAvbl/rVhwWJta2wUAfIc6BYPsnI2DXFqVKGTuwovmBF9T01qRg8Vyv00+WopaquFyv9lsj4jY3N9BytUvs9iIWcZmMWZ75r663PS3vWNUycFz71vOuIZRo/lzpcrYcUjfEcRLYsbKL3ZiSNSSSx05j8qz3j3GFllmCiymOZSeTgRvlY+Yt+VVfDdp8WqFe9zKQQVYA6HS2u9QJ+0BjRw4u7oyrb94WZj8r/Whak2go6xsrB2FN04RSCK3LwyDWHw5dgqglmIAA3JJsAPO9q3zg/Ak4VhliS32iRQ00ml7ke6p5KNQB86ovsX4QkmMkncZvssRkVdyZD4Q1vIX+oq4YriRmcve9z/paggrYUnSPXcueZJ+Z63roZ3Q3VmU+RtU7hXEUiR1eLPnFr5sptzF+Q9KTLi4jtAF/5klaf5Qn/pKw/aYnw4hRKvUf2g9CN6dxmBV4zJh27xBuP94n8S9POq/PICdBb+8W/E01FxNoGDxsQw+h8mHMVTjXUEnfGRMTjGjbOpKldQR5a8q0vsxx37XhxJmsynI6gD3gPyIINZv2nySRLi4gQjkrKo2jlHP+Br3vtU32Y8QDDExiRhbu5bKbAgZlN2t/DtvagbUkFrqapm/Mn5IP614q+P8AhS3zc3/7aTe9+gCj5sb/ANPrTeKmtHMw3swX1ChQP5vzpRaIiShYJJDrm71x5jVI/TQKK8xGDXNDn97NYADQyd23vemVvnapOPjXIkQ2ZkT+6viP+FPxpvH4W80IU7M8nyVCv5yCrsIH6GdiRdI17v8A5j6uR5hci+paocsLlX7smVHLKSxFrIz5U/dW9xfzO96LYw5jKjXAEOditg12Z7sPOy3qq9qOM4XC4ZpHLXEbKkQ3EpBVAbaXF/lrVMJGAcRxryyvJJYs7Fjba/QdFGwHQCoprjXhoShQaupApVQh6WpzDQliABck2pzB8OeXRFJtudgB5tyq8dl+EwYZRJK6NIdhe4Xy0FVZaVkzszhYcNGCTmkOtwjNr6hfl9KsUHEUJ0EjdbRuT6ajSk4biEbEWlQk2AAbXXaw560VwrqbjU2Ov3S25F+dudqqxlDK41z7sE3z7tAB55m0FT8FjFMXeFSosT4yAAL7m2uv9OtRGYS6m3dLr5Pbc2+4N9d/SubEg/tH0jXxKDpe20jfL3V5XvvapZKAPtJ4e+IwfenTujmRLWJU2DEjkbW8PLTrpnPZXiUiSPGrZVkRix0NrKRm18tPmK0zi/EtM73FhZF532uR943NhyuRvWV4+IwzSoAV5MPWzW9Nqv0F8dlhx/awJCMPBlEashsAcul76nfzPOoS4hJSD7jcyBoflQRUO419P6UsYgje/wBKqK1VFSewd7lhs6n5kfgQaTK0nVfk1vyFCo8fTqY0UXASQcTJex8ueYfQ/OhWIxXePfloB6UWge+2p5UCbRmBFrMRbmNbWqRIx80gmlCkPTRSDfYnjzYTFrIjlfC4IB0c5SVRvLMAa0HhPbCHFknGwLEw/wB9FeM+Wo0LeoNdXVnmq6jTHq6SO9jJ/YYyGbS+WUd24G2sq3W/qK8kxwBAfwk7agqdbeF10I0NdXUqHysidFvDFqxMj6UB4rjrA/q1dXVvcm42ZEvyouvZXgzpgkDNkaVzOwIBIVgFRSp2uAGrLn4lNgOJS5nKnO6OVA1jc3JVdhbfyt5V1dWbH/pqn5R9DcIxPeQxEa57OT1AAsfnZadkN40H3pVB/nLX/wAIrq6nMQhc7Azxg8klf/pT8mNN/Yg07nXwxRqLHbM0jN/0p9K6uoQiLBg2XvZc1znfQ7ZYgVVfpm/mNUz2qcF7/h1woEivFJm+HOwZXS/mD+HnXtdULMEfDsDYqdDbY0uLAu17I3X3TaurqCw9USYuzmIY2ETct9BrtRFOx0gtnI11IUZso/eYkAHyrq6l7MYoIufAuGxRoqixHIHxFmPxPYEfWjwUBwoszaEgaKq9SQNzpoN66uqi6Fv4zkWwHxsANAfhBtfMRv0HnanFIfwLYRr4SRoGtui/ujmfl1rq6oijx5w4zEgRKLi+z25n9wchzOu1QcXjb+N72B8CW1J2DEHdugO1+tdXUZYGb9rMA+9m2+E8gD1538hVJ7Rzl8TITf3rD0GldXVS/wDRWTwgA0+jX3vXldTRBIgFttKlDEEA6j6D+ldXVCDE85yuxttbpqdOVBVOtdXVSIyShpDV1dTRZ//Z"/>
          <p:cNvSpPr>
            <a:spLocks noChangeAspect="1" noChangeArrowheads="1"/>
          </p:cNvSpPr>
          <p:nvPr/>
        </p:nvSpPr>
        <p:spPr bwMode="auto">
          <a:xfrm>
            <a:off x="63500" y="-850900"/>
            <a:ext cx="259080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6" name="Picture 8" descr="http://cache.daylife.com/imageserve/0cDA5Vf6x49AW/34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419601"/>
            <a:ext cx="3962400" cy="2438399"/>
          </a:xfrm>
          <a:prstGeom prst="rect">
            <a:avLst/>
          </a:prstGeom>
          <a:noFill/>
        </p:spPr>
      </p:pic>
      <p:pic>
        <p:nvPicPr>
          <p:cNvPr id="12298" name="Picture 10" descr="http://cdn.bleacherreport.net/images_root/slides/photos/000/925/163/yogiberra_display_image.jpg?1305043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2867025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Yogi Berra had .285 avg.,</a:t>
            </a:r>
          </a:p>
          <a:p>
            <a:r>
              <a:rPr lang="en-US" dirty="0" smtClean="0"/>
              <a:t> 385 hr.,</a:t>
            </a:r>
          </a:p>
          <a:p>
            <a:r>
              <a:rPr lang="en-US" dirty="0" smtClean="0"/>
              <a:t>1,430 RBI,</a:t>
            </a:r>
          </a:p>
          <a:p>
            <a:endParaRPr lang="en-US" dirty="0"/>
          </a:p>
        </p:txBody>
      </p:sp>
      <p:pic>
        <p:nvPicPr>
          <p:cNvPr id="1026" name="Picture 2" descr="http://t1.gstatic.com/images?q=tbn:ANd9GcR5WbJFYdF1O-7QDDLMF30Zi2TR9UXBZ6Y5g8_Zez7nWgM9jd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38400"/>
            <a:ext cx="3200400" cy="4051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of Fame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Yogi Berra got elected into  the Hall of Fame in ‘72. With 339 out of 396 votes the Hall of Fame is a third home for Yogi (his house, and Yankee </a:t>
            </a:r>
            <a:r>
              <a:rPr lang="en-US" dirty="0" err="1" smtClean="0"/>
              <a:t>staduim</a:t>
            </a:r>
            <a:r>
              <a:rPr lang="en-US" dirty="0" smtClean="0"/>
              <a:t>)!!!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Yogi is the 3</a:t>
            </a:r>
            <a:r>
              <a:rPr lang="en-US" u="sng" baseline="30000" dirty="0" smtClean="0"/>
              <a:t>rd</a:t>
            </a:r>
            <a:r>
              <a:rPr lang="en-US" dirty="0" smtClean="0"/>
              <a:t> best catcher in baseball history!</a:t>
            </a:r>
          </a:p>
          <a:p>
            <a:r>
              <a:rPr lang="en-US" dirty="0" smtClean="0"/>
              <a:t>Including his player, coach, and manager he went to 21 </a:t>
            </a:r>
            <a:r>
              <a:rPr lang="en-US" dirty="0"/>
              <a:t>W</a:t>
            </a:r>
            <a:r>
              <a:rPr lang="en-US" dirty="0" smtClean="0"/>
              <a:t>orld </a:t>
            </a:r>
            <a:r>
              <a:rPr lang="en-US" dirty="0"/>
              <a:t>S</a:t>
            </a:r>
            <a:r>
              <a:rPr lang="en-US" dirty="0" smtClean="0"/>
              <a:t>eries games!!!</a:t>
            </a:r>
          </a:p>
          <a:p>
            <a:r>
              <a:rPr lang="en-US" dirty="0" smtClean="0"/>
              <a:t>Berra played catcher which is located below!!!</a:t>
            </a:r>
            <a:endParaRPr lang="en-US" dirty="0"/>
          </a:p>
        </p:txBody>
      </p:sp>
      <p:pic>
        <p:nvPicPr>
          <p:cNvPr id="15362" name="Picture 2" descr="http://t0.gstatic.com/images?q=tbn:ANd9GcTKwA4bVlkjlCsnizKAjn0Y0dB48Xp18k6_LEnxykIb0xj_o8wf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0"/>
            <a:ext cx="3649304" cy="3048000"/>
          </a:xfrm>
          <a:prstGeom prst="rect">
            <a:avLst/>
          </a:prstGeom>
          <a:noFill/>
        </p:spPr>
      </p:pic>
      <p:sp>
        <p:nvSpPr>
          <p:cNvPr id="16" name="Right Arrow 15"/>
          <p:cNvSpPr/>
          <p:nvPr/>
        </p:nvSpPr>
        <p:spPr>
          <a:xfrm>
            <a:off x="3048000" y="62484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501107">
            <a:off x="4431394" y="6128509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Yogi’s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Berra played for the Yankees, coached them and managed them. He traveled from Missouri to New York ‘cause he got drafted from middle school!!!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1925-2011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Yogi is probably dead, he will always be alive in the league of baseball.</a:t>
            </a:r>
            <a:endParaRPr lang="en-US" dirty="0"/>
          </a:p>
        </p:txBody>
      </p:sp>
      <p:pic>
        <p:nvPicPr>
          <p:cNvPr id="17410" name="Picture 2" descr="http://t2.gstatic.com/images?q=tbn:ANd9GcThgUqdtRAPPyS1VEqIbNfSwBWR6LR2wPCS4mxIJ0pUDO7nkmL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77830"/>
            <a:ext cx="3733800" cy="405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thanks to:</a:t>
            </a:r>
          </a:p>
          <a:p>
            <a:r>
              <a:rPr lang="en-US" dirty="0" smtClean="0">
                <a:hlinkClick r:id="rId2"/>
              </a:rPr>
              <a:t>www.wikipeida.com</a:t>
            </a:r>
            <a:endParaRPr lang="en-US" dirty="0" smtClean="0"/>
          </a:p>
          <a:p>
            <a:r>
              <a:rPr lang="en-US" dirty="0" smtClean="0"/>
              <a:t>www.Espn.com</a:t>
            </a:r>
          </a:p>
          <a:p>
            <a:r>
              <a:rPr lang="en-US" dirty="0" smtClean="0">
                <a:hlinkClick r:id="rId3"/>
              </a:rPr>
              <a:t>www.baseballstatics.com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 you!!!!! </a:t>
            </a:r>
            <a:r>
              <a:rPr lang="en-US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Yogi Berra</vt:lpstr>
      <vt:lpstr>Stats</vt:lpstr>
      <vt:lpstr>Hall of Fame</vt:lpstr>
      <vt:lpstr>Facts</vt:lpstr>
      <vt:lpstr>Yogi’s Teams</vt:lpstr>
      <vt:lpstr>1925-2011</vt:lpstr>
      <vt:lpstr>Reference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Yogi Berra</dc:title>
  <dc:creator>Windows User</dc:creator>
  <cp:lastModifiedBy>Windows User</cp:lastModifiedBy>
  <cp:revision>9</cp:revision>
  <dcterms:created xsi:type="dcterms:W3CDTF">2011-11-17T15:19:55Z</dcterms:created>
  <dcterms:modified xsi:type="dcterms:W3CDTF">2011-11-17T16:43:11Z</dcterms:modified>
</cp:coreProperties>
</file>